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</p:sldIdLst>
  <p:sldSz cx="12192000" cy="6858000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7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EC8C-EA54-41BD-B059-90A4C468AE00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B2CAD-A6BF-4CD0-9E25-40ED98772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81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EC8C-EA54-41BD-B059-90A4C468AE00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B2CAD-A6BF-4CD0-9E25-40ED98772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136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EC8C-EA54-41BD-B059-90A4C468AE00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B2CAD-A6BF-4CD0-9E25-40ED98772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35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EC8C-EA54-41BD-B059-90A4C468AE00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B2CAD-A6BF-4CD0-9E25-40ED98772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339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EC8C-EA54-41BD-B059-90A4C468AE00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B2CAD-A6BF-4CD0-9E25-40ED98772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918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EC8C-EA54-41BD-B059-90A4C468AE00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B2CAD-A6BF-4CD0-9E25-40ED98772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779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EC8C-EA54-41BD-B059-90A4C468AE00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B2CAD-A6BF-4CD0-9E25-40ED98772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188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EC8C-EA54-41BD-B059-90A4C468AE00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B2CAD-A6BF-4CD0-9E25-40ED98772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664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EC8C-EA54-41BD-B059-90A4C468AE00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B2CAD-A6BF-4CD0-9E25-40ED98772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410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EC8C-EA54-41BD-B059-90A4C468AE00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B2CAD-A6BF-4CD0-9E25-40ED98772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871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EC8C-EA54-41BD-B059-90A4C468AE00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B2CAD-A6BF-4CD0-9E25-40ED98772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322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0EC8C-EA54-41BD-B059-90A4C468AE00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B2CAD-A6BF-4CD0-9E25-40ED98772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357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Fix Squeaky Floorboards with Cornstarch">
            <a:extLst>
              <a:ext uri="{FF2B5EF4-FFF2-40B4-BE49-F238E27FC236}">
                <a16:creationId xmlns:a16="http://schemas.microsoft.com/office/drawing/2014/main" id="{8699E5D3-6458-480C-998B-811AFB562B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1" r="-2" b="-2"/>
          <a:stretch/>
        </p:blipFill>
        <p:spPr bwMode="auto">
          <a:xfrm>
            <a:off x="6176433" y="10"/>
            <a:ext cx="6015567" cy="3920034"/>
          </a:xfrm>
          <a:custGeom>
            <a:avLst/>
            <a:gdLst/>
            <a:ahLst/>
            <a:cxnLst/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920044"/>
                </a:lnTo>
                <a:lnTo>
                  <a:pt x="2469659" y="3920044"/>
                </a:lnTo>
                <a:lnTo>
                  <a:pt x="2469659" y="3103224"/>
                </a:lnTo>
                <a:lnTo>
                  <a:pt x="0" y="310322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What is baffle? | Macmillan Dictionary Blog">
            <a:extLst>
              <a:ext uri="{FF2B5EF4-FFF2-40B4-BE49-F238E27FC236}">
                <a16:creationId xmlns:a16="http://schemas.microsoft.com/office/drawing/2014/main" id="{B006AA99-BB7E-4CBC-A332-0EBC0F891E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71" r="13675" b="3"/>
          <a:stretch/>
        </p:blipFill>
        <p:spPr bwMode="auto">
          <a:xfrm>
            <a:off x="20" y="4069976"/>
            <a:ext cx="3535311" cy="2788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Why did some parts of NI have lightning but no thunder? - BBC News">
            <a:extLst>
              <a:ext uri="{FF2B5EF4-FFF2-40B4-BE49-F238E27FC236}">
                <a16:creationId xmlns:a16="http://schemas.microsoft.com/office/drawing/2014/main" id="{EFF163B4-ABFA-4890-A159-70DE79F75F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189" b="2"/>
          <a:stretch/>
        </p:blipFill>
        <p:spPr bwMode="auto">
          <a:xfrm>
            <a:off x="3696199" y="3257176"/>
            <a:ext cx="4789093" cy="3600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A small bird perched on a tree branch&#10;&#10;Description automatically generated">
            <a:extLst>
              <a:ext uri="{FF2B5EF4-FFF2-40B4-BE49-F238E27FC236}">
                <a16:creationId xmlns:a16="http://schemas.microsoft.com/office/drawing/2014/main" id="{A2E981E3-7C51-464A-AD32-15D46D2538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0" r="6839" b="-2"/>
          <a:stretch/>
        </p:blipFill>
        <p:spPr bwMode="auto">
          <a:xfrm>
            <a:off x="1" y="10"/>
            <a:ext cx="6015567" cy="3920034"/>
          </a:xfrm>
          <a:custGeom>
            <a:avLst/>
            <a:gdLst/>
            <a:ahLst/>
            <a:cxnLst/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103224"/>
                </a:lnTo>
                <a:lnTo>
                  <a:pt x="3545908" y="3103224"/>
                </a:lnTo>
                <a:lnTo>
                  <a:pt x="3545908" y="3920044"/>
                </a:lnTo>
                <a:lnTo>
                  <a:pt x="0" y="392004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ow Should I Deal With Noisy Neighbours? - HomeOwners Alliance">
            <a:extLst>
              <a:ext uri="{FF2B5EF4-FFF2-40B4-BE49-F238E27FC236}">
                <a16:creationId xmlns:a16="http://schemas.microsoft.com/office/drawing/2014/main" id="{8F37970A-A29D-4196-92CE-DA3EE49B9E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643" b="3"/>
          <a:stretch/>
        </p:blipFill>
        <p:spPr bwMode="auto">
          <a:xfrm>
            <a:off x="8646161" y="4069976"/>
            <a:ext cx="3545840" cy="2788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961120" y="6481610"/>
            <a:ext cx="5279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dirty="0"/>
              <a:t>Christopher Bauman – www.chrisbauman.com.au</a:t>
            </a:r>
            <a:endParaRPr lang="en-US" sz="12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0E4D8F7-58E0-4882-B05D-8213A549EF00}"/>
              </a:ext>
            </a:extLst>
          </p:cNvPr>
          <p:cNvSpPr txBox="1"/>
          <p:nvPr/>
        </p:nvSpPr>
        <p:spPr>
          <a:xfrm>
            <a:off x="4172955" y="3307533"/>
            <a:ext cx="33886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. </a:t>
            </a:r>
          </a:p>
          <a:p>
            <a:pPr>
              <a:spcAft>
                <a:spcPts val="600"/>
              </a:spcAft>
            </a:pPr>
            <a:endParaRPr lang="en-US" dirty="0"/>
          </a:p>
          <a:p>
            <a:pPr>
              <a:spcAft>
                <a:spcPts val="6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116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41. Sneaking Out of A Window – Rebellious | denimdenimdenim">
            <a:extLst>
              <a:ext uri="{FF2B5EF4-FFF2-40B4-BE49-F238E27FC236}">
                <a16:creationId xmlns:a16="http://schemas.microsoft.com/office/drawing/2014/main" id="{9428C3A9-C4ED-4E1C-A595-BE16DF388E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71" r="-2" b="22065"/>
          <a:stretch/>
        </p:blipFill>
        <p:spPr bwMode="auto">
          <a:xfrm>
            <a:off x="4493436" y="103909"/>
            <a:ext cx="7698564" cy="3346705"/>
          </a:xfrm>
          <a:custGeom>
            <a:avLst/>
            <a:gdLst/>
            <a:ahLst/>
            <a:cxnLst/>
            <a:rect l="l" t="t" r="r" b="b"/>
            <a:pathLst>
              <a:path w="7698564" h="3346705">
                <a:moveTo>
                  <a:pt x="1549963" y="0"/>
                </a:moveTo>
                <a:lnTo>
                  <a:pt x="1555540" y="0"/>
                </a:lnTo>
                <a:lnTo>
                  <a:pt x="2621768" y="0"/>
                </a:lnTo>
                <a:lnTo>
                  <a:pt x="6451640" y="0"/>
                </a:lnTo>
                <a:lnTo>
                  <a:pt x="6451640" y="479"/>
                </a:lnTo>
                <a:lnTo>
                  <a:pt x="7698564" y="479"/>
                </a:lnTo>
                <a:lnTo>
                  <a:pt x="7698564" y="3346705"/>
                </a:lnTo>
                <a:lnTo>
                  <a:pt x="0" y="334670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ow Breaking Things Helped Me Deal With My Anxiety | SUCCESS">
            <a:extLst>
              <a:ext uri="{FF2B5EF4-FFF2-40B4-BE49-F238E27FC236}">
                <a16:creationId xmlns:a16="http://schemas.microsoft.com/office/drawing/2014/main" id="{52E86957-79FC-43A7-A653-CC3A1F653F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8" r="-3" b="12223"/>
          <a:stretch/>
        </p:blipFill>
        <p:spPr bwMode="auto">
          <a:xfrm>
            <a:off x="20" y="10"/>
            <a:ext cx="5859777" cy="3346695"/>
          </a:xfrm>
          <a:custGeom>
            <a:avLst/>
            <a:gdLst/>
            <a:ahLst/>
            <a:cxnLst/>
            <a:rect l="l" t="t" r="r" b="b"/>
            <a:pathLst>
              <a:path w="5859797" h="3346705">
                <a:moveTo>
                  <a:pt x="0" y="0"/>
                </a:moveTo>
                <a:lnTo>
                  <a:pt x="5859797" y="0"/>
                </a:lnTo>
                <a:lnTo>
                  <a:pt x="4309834" y="3346705"/>
                </a:lnTo>
                <a:lnTo>
                  <a:pt x="4304257" y="3346705"/>
                </a:lnTo>
                <a:lnTo>
                  <a:pt x="3238029" y="3346705"/>
                </a:lnTo>
                <a:lnTo>
                  <a:pt x="0" y="334670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 Lost My Voice, Now What? | Losing voice remedies, Remedy for ...">
            <a:extLst>
              <a:ext uri="{FF2B5EF4-FFF2-40B4-BE49-F238E27FC236}">
                <a16:creationId xmlns:a16="http://schemas.microsoft.com/office/drawing/2014/main" id="{EA5ACC09-00EE-47C4-AFC4-1F65D113DB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4177"/>
          <a:stretch/>
        </p:blipFill>
        <p:spPr bwMode="auto">
          <a:xfrm>
            <a:off x="6350089" y="3511295"/>
            <a:ext cx="5841911" cy="3346705"/>
          </a:xfrm>
          <a:custGeom>
            <a:avLst/>
            <a:gdLst/>
            <a:ahLst/>
            <a:cxnLst/>
            <a:rect l="l" t="t" r="r" b="b"/>
            <a:pathLst>
              <a:path w="5841911" h="3346705">
                <a:moveTo>
                  <a:pt x="1549963" y="0"/>
                </a:moveTo>
                <a:lnTo>
                  <a:pt x="1555540" y="0"/>
                </a:lnTo>
                <a:lnTo>
                  <a:pt x="2621768" y="0"/>
                </a:lnTo>
                <a:lnTo>
                  <a:pt x="5841911" y="0"/>
                </a:lnTo>
                <a:lnTo>
                  <a:pt x="5841911" y="3346705"/>
                </a:lnTo>
                <a:lnTo>
                  <a:pt x="0" y="334670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AC Acoustics - industrial acoustics design and construction">
            <a:extLst>
              <a:ext uri="{FF2B5EF4-FFF2-40B4-BE49-F238E27FC236}">
                <a16:creationId xmlns:a16="http://schemas.microsoft.com/office/drawing/2014/main" id="{F388FC46-4A65-4690-9BC9-E2A8E8622C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2" r="21244" b="1"/>
          <a:stretch/>
        </p:blipFill>
        <p:spPr bwMode="auto">
          <a:xfrm>
            <a:off x="20" y="3511295"/>
            <a:ext cx="7698544" cy="3346705"/>
          </a:xfrm>
          <a:custGeom>
            <a:avLst/>
            <a:gdLst/>
            <a:ahLst/>
            <a:cxnLst/>
            <a:rect l="l" t="t" r="r" b="b"/>
            <a:pathLst>
              <a:path w="7698564" h="3346705">
                <a:moveTo>
                  <a:pt x="0" y="0"/>
                </a:moveTo>
                <a:lnTo>
                  <a:pt x="7698564" y="0"/>
                </a:lnTo>
                <a:lnTo>
                  <a:pt x="6148601" y="3346705"/>
                </a:lnTo>
                <a:lnTo>
                  <a:pt x="6143024" y="3346705"/>
                </a:lnTo>
                <a:lnTo>
                  <a:pt x="5076796" y="3346705"/>
                </a:lnTo>
                <a:lnTo>
                  <a:pt x="1246924" y="3346705"/>
                </a:lnTo>
                <a:lnTo>
                  <a:pt x="1246924" y="3346226"/>
                </a:lnTo>
                <a:lnTo>
                  <a:pt x="0" y="334622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961120" y="6481610"/>
            <a:ext cx="5279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dirty="0"/>
              <a:t>Christopher Bauman – www.chrisbauman.com.au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3776241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21</Words>
  <Application>Microsoft Office PowerPoint</Application>
  <PresentationFormat>Widescreen</PresentationFormat>
  <Paragraphs>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柏曼深</dc:creator>
  <cp:lastModifiedBy>柏曼深</cp:lastModifiedBy>
  <cp:revision>1</cp:revision>
  <dcterms:created xsi:type="dcterms:W3CDTF">2020-07-29T08:28:40Z</dcterms:created>
  <dcterms:modified xsi:type="dcterms:W3CDTF">2020-07-29T08:30:45Z</dcterms:modified>
</cp:coreProperties>
</file>